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5" r:id="rId8"/>
    <p:sldId id="266" r:id="rId9"/>
    <p:sldId id="267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8352928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Тема</a:t>
            </a:r>
            <a:r>
              <a:rPr lang="ru-RU" sz="4000" dirty="0"/>
              <a:t>: «Сказка как средство духовно-нравственного и речевого развития </a:t>
            </a:r>
            <a:r>
              <a:rPr lang="ru-RU" sz="4000" dirty="0" smtClean="0"/>
              <a:t>дошкольников</a:t>
            </a:r>
            <a:r>
              <a:rPr lang="ru-RU" sz="4000" dirty="0"/>
              <a:t>»</a:t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797152"/>
            <a:ext cx="3560440" cy="1752600"/>
          </a:xfrm>
        </p:spPr>
        <p:txBody>
          <a:bodyPr/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Клочко Татьяна Александровна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60648"/>
            <a:ext cx="58326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«Тополек»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936104"/>
          </a:xfrm>
        </p:spPr>
        <p:txBody>
          <a:bodyPr>
            <a:normAutofit/>
          </a:bodyPr>
          <a:lstStyle/>
          <a:p>
            <a:pPr algn="ctr"/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7303" y="8620"/>
            <a:ext cx="1080120" cy="1512168"/>
          </a:xfrm>
        </p:spPr>
        <p:txBody>
          <a:bodyPr>
            <a:normAutofit/>
          </a:bodyPr>
          <a:lstStyle/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3708" y="352128"/>
            <a:ext cx="5544616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0693" y="59194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Глобальный ценностный кризис, ведущий к утрате традиционных духовно-нравственных ориентиров и моральных принципов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30913" y="2636912"/>
            <a:ext cx="936104" cy="1169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5452" y="3797843"/>
            <a:ext cx="5544616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49488" y="3806196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 Президента РФ от 09.11.2022 г. № 809 «Об утверждении Основ государственной политики по сохранению  и укреплению традиционных духовно-нравственных ценностей».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ФОП 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8064896" cy="30243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700392" cy="504056"/>
          </a:xfrm>
        </p:spPr>
        <p:txBody>
          <a:bodyPr>
            <a:normAutofit fontScale="90000"/>
          </a:bodyPr>
          <a:lstStyle/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8712968" cy="39604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Традиционные ценности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нравственные ориентиры, формирующие мировоззрение граждан России, предаваемые от поколения в поколению, лежащие в основе общероссийской гражданской идентичности и единого культурного пространства страны, укрепляющие гражданское единство, нашедшее свое уникальное, самобытное проявление в духовном, историческом и культурном развитии многонационального народа России.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"Ценности будущего в традициях народной культуры".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531440"/>
            <a:ext cx="5904656" cy="72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269</TotalTime>
  <Words>143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 Тема: «Сказка как средство духовно-нравственного и речевого развития дошкольников»  </vt:lpstr>
      <vt:lpstr>Презентация PowerPoint</vt:lpstr>
      <vt:lpstr>Цель ФОП ДО</vt:lpstr>
      <vt:lpstr>Презентация PowerPoint</vt:lpstr>
      <vt:lpstr>Всероссийская акция "Ценности будущего в традициях народной культуры".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Тема: «Сказка как средство духовно-нравственного и речевого развития дошкольников»  </dc:title>
  <dc:creator>красотуля</dc:creator>
  <cp:lastModifiedBy>красотуля</cp:lastModifiedBy>
  <cp:revision>13</cp:revision>
  <dcterms:created xsi:type="dcterms:W3CDTF">2023-08-21T04:12:13Z</dcterms:created>
  <dcterms:modified xsi:type="dcterms:W3CDTF">2023-09-02T09:13:43Z</dcterms:modified>
</cp:coreProperties>
</file>