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006" y="332656"/>
            <a:ext cx="7772400" cy="178010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«Вопросы адаптации ребенка в ДОУ»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384800"/>
            <a:ext cx="3056384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Клочко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4" y="1988840"/>
            <a:ext cx="5256584" cy="389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32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975867" y="2999959"/>
            <a:ext cx="4139952" cy="10081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594" y="2999959"/>
            <a:ext cx="4248472" cy="9419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12273" y="1091645"/>
            <a:ext cx="475252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98010" y="136022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Адаптация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10" y="311468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Психологическая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450" y="3114687"/>
            <a:ext cx="46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Физиологическая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8150"/>
            <a:ext cx="341619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56" y="4036247"/>
            <a:ext cx="3381573" cy="252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углом вверх 11"/>
          <p:cNvSpPr/>
          <p:nvPr/>
        </p:nvSpPr>
        <p:spPr>
          <a:xfrm rot="10800000">
            <a:off x="611560" y="1838609"/>
            <a:ext cx="1212301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1848984"/>
            <a:ext cx="12116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12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139964" cy="542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65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585554"/>
            <a:ext cx="5688632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49341" y="7311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Степени адаптации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Легкая степень «Как там было»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2305008"/>
            <a:ext cx="4220060" cy="321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7" y="3356495"/>
            <a:ext cx="4419639" cy="331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1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189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Средняя степень «То здесь, то там»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02840"/>
            <a:ext cx="4904568" cy="326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5" y="1484784"/>
            <a:ext cx="4367486" cy="291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48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8072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Тяжёлая «Точно не здесь»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92986"/>
            <a:ext cx="4932040" cy="328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r="6854"/>
          <a:stretch/>
        </p:blipFill>
        <p:spPr>
          <a:xfrm>
            <a:off x="251521" y="1636377"/>
            <a:ext cx="4680520" cy="281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16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42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«Вопросы адаптации ребенка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красотуля</dc:creator>
  <cp:lastModifiedBy>Topolek</cp:lastModifiedBy>
  <cp:revision>5</cp:revision>
  <dcterms:created xsi:type="dcterms:W3CDTF">2024-10-03T03:35:16Z</dcterms:created>
  <dcterms:modified xsi:type="dcterms:W3CDTF">2025-12-05T04:38:21Z</dcterms:modified>
</cp:coreProperties>
</file>